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pPr/>
              <a:t>28/02/2019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691053" y="2515760"/>
            <a:ext cx="1873885" cy="21589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Estudiantes ITH.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Egresados ITH.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Lineamientos.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Autorización cobertura.</a:t>
            </a:r>
          </a:p>
        </p:txBody>
      </p:sp>
      <p:sp>
        <p:nvSpPr>
          <p:cNvPr id="9" name="Rectángulo 8"/>
          <p:cNvSpPr/>
          <p:nvPr/>
        </p:nvSpPr>
        <p:spPr>
          <a:xfrm>
            <a:off x="1012574" y="2159956"/>
            <a:ext cx="1120821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</a:p>
        </p:txBody>
      </p:sp>
      <p:sp>
        <p:nvSpPr>
          <p:cNvPr id="10" name="Rectángulo 9"/>
          <p:cNvSpPr/>
          <p:nvPr/>
        </p:nvSpPr>
        <p:spPr>
          <a:xfrm>
            <a:off x="3566847" y="1346935"/>
            <a:ext cx="4434222" cy="10382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administrativo, unidades de cómputo, oficina de coordinación, oficina de maestros, aulas, impresora y papelería, sistema virtual de inscripción en línea.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4866502" y="1052251"/>
            <a:ext cx="1878105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/>
          <p:cNvSpPr/>
          <p:nvPr/>
        </p:nvSpPr>
        <p:spPr>
          <a:xfrm>
            <a:off x="3610044" y="3046674"/>
            <a:ext cx="4391025" cy="157083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Inscripciones semestrales presenciales y en línea.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de horarios, aulas y grupos normales e intensivos.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Gestión del curso y calificaciones.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Trámite de carta de liberación.</a:t>
            </a:r>
          </a:p>
        </p:txBody>
      </p:sp>
      <p:sp>
        <p:nvSpPr>
          <p:cNvPr id="13" name="Rectángulo 12"/>
          <p:cNvSpPr/>
          <p:nvPr/>
        </p:nvSpPr>
        <p:spPr>
          <a:xfrm>
            <a:off x="5296813" y="2722225"/>
            <a:ext cx="1027845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</a:p>
        </p:txBody>
      </p:sp>
      <p:sp>
        <p:nvSpPr>
          <p:cNvPr id="14" name="Rectángulo 13"/>
          <p:cNvSpPr/>
          <p:nvPr/>
        </p:nvSpPr>
        <p:spPr>
          <a:xfrm>
            <a:off x="3611173" y="5257844"/>
            <a:ext cx="4391025" cy="8665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35 </a:t>
            </a: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de la matrícula inscrita en un programa de lenguas extranjeras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240336" y="4923220"/>
            <a:ext cx="1130439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8942168" y="3046674"/>
            <a:ext cx="2713232" cy="18100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Estudiantes y egresados, que terminan cursos que obtienen un nivel </a:t>
            </a: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B1</a:t>
            </a: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+.</a:t>
            </a: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Actas de calificaciones.</a:t>
            </a:r>
          </a:p>
          <a:p>
            <a:pPr marL="228600" indent="-228600" algn="just">
              <a:lnSpc>
                <a:spcPct val="107000"/>
              </a:lnSpc>
              <a:spcAft>
                <a:spcPts val="800"/>
              </a:spcAft>
              <a:buAutoNum type="arabicPeriod"/>
            </a:pPr>
            <a:r>
              <a:rPr lang="es-MX" sz="1200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Cartas de liberación.</a:t>
            </a:r>
          </a:p>
        </p:txBody>
      </p:sp>
      <p:sp>
        <p:nvSpPr>
          <p:cNvPr id="17" name="Rectángulo 16"/>
          <p:cNvSpPr/>
          <p:nvPr/>
        </p:nvSpPr>
        <p:spPr>
          <a:xfrm>
            <a:off x="9820194" y="2744198"/>
            <a:ext cx="923651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</a:p>
        </p:txBody>
      </p:sp>
      <p:sp>
        <p:nvSpPr>
          <p:cNvPr id="18" name="Rectángulo 17"/>
          <p:cNvSpPr/>
          <p:nvPr/>
        </p:nvSpPr>
        <p:spPr>
          <a:xfrm>
            <a:off x="406811" y="5099875"/>
            <a:ext cx="2535810" cy="13609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Cesar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 la oferta de estudio de un segundo idioma en las instalaciones del instituto.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866661" y="5147955"/>
            <a:ext cx="2830719" cy="153523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Falla del sistema de inscripciones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No contar con infraestructura (aulas)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No contar con recurso financiero.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Disminución en índice de titulación.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8" name="Flecha arriba y abajo 27"/>
          <p:cNvSpPr/>
          <p:nvPr/>
        </p:nvSpPr>
        <p:spPr>
          <a:xfrm>
            <a:off x="4070019" y="2406340"/>
            <a:ext cx="138662" cy="599532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>
            <a:off x="4070018" y="4651763"/>
            <a:ext cx="138663" cy="587375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001069" y="3710781"/>
            <a:ext cx="941099" cy="175420"/>
          </a:xfrm>
          <a:prstGeom prst="left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2564938" y="3629910"/>
            <a:ext cx="1045106" cy="144888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200">
              <a:latin typeface="Arial Narrow" panose="020B0606020202030204" pitchFamily="34" charset="0"/>
            </a:endParaRPr>
          </a:p>
        </p:txBody>
      </p:sp>
      <p:sp>
        <p:nvSpPr>
          <p:cNvPr id="23" name="CustomShape 1"/>
          <p:cNvSpPr/>
          <p:nvPr/>
        </p:nvSpPr>
        <p:spPr>
          <a:xfrm>
            <a:off x="53356" y="93134"/>
            <a:ext cx="7611467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COORDINACIÓN DE LENGUAS EXTRANJERAS</a:t>
            </a:r>
          </a:p>
          <a:p>
            <a:pPr>
              <a:lnSpc>
                <a:spcPct val="100000"/>
              </a:lnSpc>
            </a:pP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PROCEDIMIENTO </a:t>
            </a:r>
            <a:r>
              <a:rPr lang="es-MX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GESTIÓN SEMESTRAL DE ALUMNADO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9120336" y="293177"/>
            <a:ext cx="21980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13 / febrero / 2019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36537" y="539398"/>
            <a:ext cx="24304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err="1" smtClean="0">
                <a:latin typeface="Arial Narrow" panose="020B0606020202030204" pitchFamily="34" charset="0"/>
              </a:rPr>
              <a:t>M.C</a:t>
            </a:r>
            <a:r>
              <a:rPr lang="es-MX" sz="1000" b="1" dirty="0">
                <a:latin typeface="Arial Narrow" panose="020B0606020202030204" pitchFamily="34" charset="0"/>
              </a:rPr>
              <a:t>. Rodolfo Eduardo Ramírez Hernández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</a:t>
            </a:r>
            <a:r>
              <a:rPr lang="es-MX" sz="1000" b="1" dirty="0">
                <a:latin typeface="Arial Narrow" panose="020B0606020202030204" pitchFamily="34" charset="0"/>
              </a:rPr>
              <a:t>Coordinador de Lenguas Extranjeras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1906</TotalTime>
  <Words>192</Words>
  <Application>Microsoft Office PowerPoint</Application>
  <PresentationFormat>Panorámica</PresentationFormat>
  <Paragraphs>43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Arial Narrow</vt:lpstr>
      <vt:lpstr>Calibri</vt:lpstr>
      <vt:lpstr>Calibri Light</vt:lpstr>
      <vt:lpstr>Times New Roman</vt:lpstr>
      <vt:lpstr>Wingdings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SERGIO TADEO LEYVA FIMBRES</cp:lastModifiedBy>
  <cp:revision>30</cp:revision>
  <dcterms:created xsi:type="dcterms:W3CDTF">2017-10-05T18:52:50Z</dcterms:created>
  <dcterms:modified xsi:type="dcterms:W3CDTF">2019-03-01T01:20:06Z</dcterms:modified>
</cp:coreProperties>
</file>